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7882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42AF63BB-3737-AC29-D7BB-D83550993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466" y="408328"/>
            <a:ext cx="4005088" cy="1435559"/>
          </a:xfrm>
          <a:prstGeom prst="rect">
            <a:avLst/>
          </a:prstGeom>
        </p:spPr>
      </p:pic>
      <p:pic>
        <p:nvPicPr>
          <p:cNvPr id="10" name="Grafik 9" descr="Ein Bild, das Grafiken, Screenshot, Rechteck, Reihe enthält.&#10;&#10;Automatisch generierte Beschreibung">
            <a:extLst>
              <a:ext uri="{FF2B5EF4-FFF2-40B4-BE49-F238E27FC236}">
                <a16:creationId xmlns:a16="http://schemas.microsoft.com/office/drawing/2014/main" id="{704C2894-85E0-15BC-DA84-DB150B9DEF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210"/>
          <a:stretch/>
        </p:blipFill>
        <p:spPr>
          <a:xfrm>
            <a:off x="409482" y="403071"/>
            <a:ext cx="2006499" cy="201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2023-04-20T06:00:04Z</dcterms:created>
  <dcterms:modified xsi:type="dcterms:W3CDTF">2024-11-11T14:47:40Z</dcterms:modified>
</cp:coreProperties>
</file>