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F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2536" y="168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264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759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42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296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83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39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6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44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17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255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97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8140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F9E3E6DD-FEB3-3868-5300-029AFB0C0B73}"/>
              </a:ext>
            </a:extLst>
          </p:cNvPr>
          <p:cNvSpPr txBox="1"/>
          <p:nvPr/>
        </p:nvSpPr>
        <p:spPr>
          <a:xfrm>
            <a:off x="502086" y="3259722"/>
            <a:ext cx="5837129" cy="33855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Besuchen Sie uns auf der Motek in 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Grafik 2" descr="Ein Bild, das Text, Schrift, Logo, Visitenkarte enthält.&#10;&#10;Automatisch generierte Beschreibung">
            <a:extLst>
              <a:ext uri="{FF2B5EF4-FFF2-40B4-BE49-F238E27FC236}">
                <a16:creationId xmlns:a16="http://schemas.microsoft.com/office/drawing/2014/main" id="{78C6D371-254A-5E58-2CE9-EBA2066DB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5" y="1"/>
            <a:ext cx="6550936" cy="3178628"/>
          </a:xfrm>
          <a:prstGeom prst="rect">
            <a:avLst/>
          </a:prstGeom>
        </p:spPr>
      </p:pic>
      <p:pic>
        <p:nvPicPr>
          <p:cNvPr id="10" name="Grafik 9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39B9BB56-3DF7-080B-C6AB-C1C6C06ABE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23" t="11198" r="5733" b="30573"/>
          <a:stretch/>
        </p:blipFill>
        <p:spPr>
          <a:xfrm>
            <a:off x="440440" y="3828641"/>
            <a:ext cx="5953140" cy="257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11</cp:revision>
  <dcterms:created xsi:type="dcterms:W3CDTF">2023-04-20T05:11:32Z</dcterms:created>
  <dcterms:modified xsi:type="dcterms:W3CDTF">2024-11-11T15:01:22Z</dcterms:modified>
</cp:coreProperties>
</file>