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2193588" cy="7621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1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howGuides="1">
      <p:cViewPr varScale="1">
        <p:scale>
          <a:sx n="105" d="100"/>
          <a:sy n="105" d="100"/>
        </p:scale>
        <p:origin x="1288" y="192"/>
      </p:cViewPr>
      <p:guideLst>
        <p:guide orient="horz" pos="2401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247330"/>
            <a:ext cx="9145191" cy="2653442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4003098"/>
            <a:ext cx="9145191" cy="184011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46" indent="0" algn="ctr">
              <a:buNone/>
              <a:defRPr sz="2000"/>
            </a:lvl2pPr>
            <a:lvl3pPr marL="914491" indent="0" algn="ctr">
              <a:buNone/>
              <a:defRPr sz="1800"/>
            </a:lvl3pPr>
            <a:lvl4pPr marL="1371737" indent="0" algn="ctr">
              <a:buNone/>
              <a:defRPr sz="1600"/>
            </a:lvl4pPr>
            <a:lvl5pPr marL="1828983" indent="0" algn="ctr">
              <a:buNone/>
              <a:defRPr sz="1600"/>
            </a:lvl5pPr>
            <a:lvl6pPr marL="2286229" indent="0" algn="ctr">
              <a:buNone/>
              <a:defRPr sz="1600"/>
            </a:lvl6pPr>
            <a:lvl7pPr marL="2743474" indent="0" algn="ctr">
              <a:buNone/>
              <a:defRPr sz="1600"/>
            </a:lvl7pPr>
            <a:lvl8pPr marL="3200720" indent="0" algn="ctr">
              <a:buNone/>
              <a:defRPr sz="1600"/>
            </a:lvl8pPr>
            <a:lvl9pPr marL="3657966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6005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6694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405779"/>
            <a:ext cx="2629242" cy="645894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405779"/>
            <a:ext cx="7735307" cy="64589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5156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1760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900106"/>
            <a:ext cx="10516970" cy="3170368"/>
          </a:xfrm>
        </p:spPr>
        <p:txBody>
          <a:bodyPr anchor="b"/>
          <a:lstStyle>
            <a:lvl1pPr>
              <a:defRPr sz="600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5100467"/>
            <a:ext cx="10516970" cy="166722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4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7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9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4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9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7066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2028895"/>
            <a:ext cx="5182275" cy="48358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2028895"/>
            <a:ext cx="5182275" cy="48358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65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405779"/>
            <a:ext cx="10516970" cy="147315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868348"/>
            <a:ext cx="5158459" cy="9156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1" indent="0">
              <a:buNone/>
              <a:defRPr sz="1800" b="1"/>
            </a:lvl3pPr>
            <a:lvl4pPr marL="1371737" indent="0">
              <a:buNone/>
              <a:defRPr sz="1600" b="1"/>
            </a:lvl4pPr>
            <a:lvl5pPr marL="1828983" indent="0">
              <a:buNone/>
              <a:defRPr sz="1600" b="1"/>
            </a:lvl5pPr>
            <a:lvl6pPr marL="2286229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783997"/>
            <a:ext cx="5158459" cy="4094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868348"/>
            <a:ext cx="5183863" cy="9156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1" indent="0">
              <a:buNone/>
              <a:defRPr sz="1800" b="1"/>
            </a:lvl3pPr>
            <a:lvl4pPr marL="1371737" indent="0">
              <a:buNone/>
              <a:defRPr sz="1600" b="1"/>
            </a:lvl4pPr>
            <a:lvl5pPr marL="1828983" indent="0">
              <a:buNone/>
              <a:defRPr sz="1600" b="1"/>
            </a:lvl5pPr>
            <a:lvl6pPr marL="2286229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783997"/>
            <a:ext cx="5183863" cy="4094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3068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0574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482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508106"/>
            <a:ext cx="3932749" cy="17783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1097368"/>
            <a:ext cx="6173004" cy="54162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286477"/>
            <a:ext cx="3932749" cy="4235980"/>
          </a:xfrm>
        </p:spPr>
        <p:txBody>
          <a:bodyPr/>
          <a:lstStyle>
            <a:lvl1pPr marL="0" indent="0">
              <a:buNone/>
              <a:defRPr sz="1600"/>
            </a:lvl1pPr>
            <a:lvl2pPr marL="457246" indent="0">
              <a:buNone/>
              <a:defRPr sz="1400"/>
            </a:lvl2pPr>
            <a:lvl3pPr marL="914491" indent="0">
              <a:buNone/>
              <a:defRPr sz="1200"/>
            </a:lvl3pPr>
            <a:lvl4pPr marL="1371737" indent="0">
              <a:buNone/>
              <a:defRPr sz="1000"/>
            </a:lvl4pPr>
            <a:lvl5pPr marL="1828983" indent="0">
              <a:buNone/>
              <a:defRPr sz="1000"/>
            </a:lvl5pPr>
            <a:lvl6pPr marL="2286229" indent="0">
              <a:buNone/>
              <a:defRPr sz="1000"/>
            </a:lvl6pPr>
            <a:lvl7pPr marL="2743474" indent="0">
              <a:buNone/>
              <a:defRPr sz="1000"/>
            </a:lvl7pPr>
            <a:lvl8pPr marL="3200720" indent="0">
              <a:buNone/>
              <a:defRPr sz="1000"/>
            </a:lvl8pPr>
            <a:lvl9pPr marL="3657966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6015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508106"/>
            <a:ext cx="3932749" cy="17783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1097368"/>
            <a:ext cx="6173004" cy="54162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46" indent="0">
              <a:buNone/>
              <a:defRPr sz="2800"/>
            </a:lvl2pPr>
            <a:lvl3pPr marL="914491" indent="0">
              <a:buNone/>
              <a:defRPr sz="2400"/>
            </a:lvl3pPr>
            <a:lvl4pPr marL="1371737" indent="0">
              <a:buNone/>
              <a:defRPr sz="2000"/>
            </a:lvl4pPr>
            <a:lvl5pPr marL="1828983" indent="0">
              <a:buNone/>
              <a:defRPr sz="2000"/>
            </a:lvl5pPr>
            <a:lvl6pPr marL="2286229" indent="0">
              <a:buNone/>
              <a:defRPr sz="2000"/>
            </a:lvl6pPr>
            <a:lvl7pPr marL="2743474" indent="0">
              <a:buNone/>
              <a:defRPr sz="2000"/>
            </a:lvl7pPr>
            <a:lvl8pPr marL="3200720" indent="0">
              <a:buNone/>
              <a:defRPr sz="2000"/>
            </a:lvl8pPr>
            <a:lvl9pPr marL="3657966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286477"/>
            <a:ext cx="3932749" cy="4235980"/>
          </a:xfrm>
        </p:spPr>
        <p:txBody>
          <a:bodyPr/>
          <a:lstStyle>
            <a:lvl1pPr marL="0" indent="0">
              <a:buNone/>
              <a:defRPr sz="1600"/>
            </a:lvl1pPr>
            <a:lvl2pPr marL="457246" indent="0">
              <a:buNone/>
              <a:defRPr sz="1400"/>
            </a:lvl2pPr>
            <a:lvl3pPr marL="914491" indent="0">
              <a:buNone/>
              <a:defRPr sz="1200"/>
            </a:lvl3pPr>
            <a:lvl4pPr marL="1371737" indent="0">
              <a:buNone/>
              <a:defRPr sz="1000"/>
            </a:lvl4pPr>
            <a:lvl5pPr marL="1828983" indent="0">
              <a:buNone/>
              <a:defRPr sz="1000"/>
            </a:lvl5pPr>
            <a:lvl6pPr marL="2286229" indent="0">
              <a:buNone/>
              <a:defRPr sz="1000"/>
            </a:lvl6pPr>
            <a:lvl7pPr marL="2743474" indent="0">
              <a:buNone/>
              <a:defRPr sz="1000"/>
            </a:lvl7pPr>
            <a:lvl8pPr marL="3200720" indent="0">
              <a:buNone/>
              <a:defRPr sz="1000"/>
            </a:lvl8pPr>
            <a:lvl9pPr marL="3657966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3204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405779"/>
            <a:ext cx="10516970" cy="1473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2028895"/>
            <a:ext cx="10516970" cy="4835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7064084"/>
            <a:ext cx="2743557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A2422-A205-3F4C-9791-4A5D2DE1B2E2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7064084"/>
            <a:ext cx="4115336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7064084"/>
            <a:ext cx="2743557" cy="4057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A7008-A7C9-324D-A53F-34E31D716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441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9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3" indent="-228623" algn="l" defTabSz="9144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69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14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60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06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51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97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43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89" indent="-228623" algn="l" defTabSz="9144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91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37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83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29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74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2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6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>
            <a:extLst>
              <a:ext uri="{FF2B5EF4-FFF2-40B4-BE49-F238E27FC236}">
                <a16:creationId xmlns:a16="http://schemas.microsoft.com/office/drawing/2014/main" id="{9B92A268-72D5-D1D1-5A69-03B803905616}"/>
              </a:ext>
            </a:extLst>
          </p:cNvPr>
          <p:cNvSpPr txBox="1"/>
          <p:nvPr/>
        </p:nvSpPr>
        <p:spPr>
          <a:xfrm>
            <a:off x="638994" y="2858862"/>
            <a:ext cx="10910170" cy="55399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/>
            <a:r>
              <a:rPr lang="de-DE" sz="2900" dirty="0">
                <a:latin typeface="Arial" panose="020B0604020202020204" pitchFamily="34" charset="0"/>
                <a:cs typeface="Arial" panose="020B0604020202020204" pitchFamily="34" charset="0"/>
              </a:rPr>
              <a:t>Visit us at Motek in </a:t>
            </a:r>
            <a:r>
              <a:rPr lang="de-DE" sz="2900" b="1" dirty="0">
                <a:latin typeface="Arial" panose="020B0604020202020204" pitchFamily="34" charset="0"/>
                <a:cs typeface="Arial" panose="020B0604020202020204" pitchFamily="34" charset="0"/>
              </a:rPr>
              <a:t>Hall</a:t>
            </a:r>
            <a:r>
              <a:rPr lang="de-DE" sz="2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900" b="1" dirty="0"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de-DE" sz="2900" dirty="0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de-DE" sz="2900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r>
              <a:rPr lang="de-DE" sz="2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Grafik 3" descr="Ein Bild, das Text, Schrift, Grafiken, Logo enthält.&#10;&#10;Automatisch generierte Beschreibung">
            <a:extLst>
              <a:ext uri="{FF2B5EF4-FFF2-40B4-BE49-F238E27FC236}">
                <a16:creationId xmlns:a16="http://schemas.microsoft.com/office/drawing/2014/main" id="{418203FE-FFC4-62CE-CC48-D93393893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06" y="492017"/>
            <a:ext cx="11331146" cy="2291223"/>
          </a:xfrm>
          <a:prstGeom prst="rect">
            <a:avLst/>
          </a:prstGeom>
        </p:spPr>
      </p:pic>
      <p:pic>
        <p:nvPicPr>
          <p:cNvPr id="6" name="Grafik 5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3B29D8A3-134C-07D7-8A36-07875C996B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8" t="10893" r="765" b="41918"/>
          <a:stretch/>
        </p:blipFill>
        <p:spPr>
          <a:xfrm>
            <a:off x="535306" y="3561635"/>
            <a:ext cx="11011973" cy="35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13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14</cp:revision>
  <dcterms:created xsi:type="dcterms:W3CDTF">2023-04-20T05:11:32Z</dcterms:created>
  <dcterms:modified xsi:type="dcterms:W3CDTF">2024-11-11T15:12:55Z</dcterms:modified>
</cp:coreProperties>
</file>