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howGuides="1">
      <p:cViewPr varScale="1">
        <p:scale>
          <a:sx n="117" d="100"/>
          <a:sy n="117" d="100"/>
        </p:scale>
        <p:origin x="1560" y="168"/>
      </p:cViewPr>
      <p:guideLst>
        <p:guide orient="horz" pos="216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8264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7591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42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296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683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396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61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5441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8172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2552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97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8140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>
            <a:extLst>
              <a:ext uri="{FF2B5EF4-FFF2-40B4-BE49-F238E27FC236}">
                <a16:creationId xmlns:a16="http://schemas.microsoft.com/office/drawing/2014/main" id="{9B92A268-72D5-D1D1-5A69-03B803905616}"/>
              </a:ext>
            </a:extLst>
          </p:cNvPr>
          <p:cNvSpPr txBox="1"/>
          <p:nvPr/>
        </p:nvSpPr>
        <p:spPr>
          <a:xfrm>
            <a:off x="502086" y="3244333"/>
            <a:ext cx="5837129" cy="369332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Visit us at Motek in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Hall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9" name="Grafik 8" descr="Ein Bild, das Text, Schrift, Screenshot, Logo enthält.&#10;&#10;Automatisch generierte Beschreibung">
            <a:extLst>
              <a:ext uri="{FF2B5EF4-FFF2-40B4-BE49-F238E27FC236}">
                <a16:creationId xmlns:a16="http://schemas.microsoft.com/office/drawing/2014/main" id="{7A062C24-B5E0-7E4C-CEE9-6AC4E8AB2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360" y="821074"/>
            <a:ext cx="3750118" cy="2373629"/>
          </a:xfrm>
          <a:prstGeom prst="rect">
            <a:avLst/>
          </a:prstGeom>
        </p:spPr>
      </p:pic>
      <p:pic>
        <p:nvPicPr>
          <p:cNvPr id="6" name="Grafik 5" descr="Ein Bild, das Grafiken, Screenshot, Rechteck, Reihe enthält.&#10;&#10;Automatisch generierte Beschreibung">
            <a:extLst>
              <a:ext uri="{FF2B5EF4-FFF2-40B4-BE49-F238E27FC236}">
                <a16:creationId xmlns:a16="http://schemas.microsoft.com/office/drawing/2014/main" id="{079A78DD-7EAB-CB1C-846C-4F5C10698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86" y="395802"/>
            <a:ext cx="2083459" cy="2650337"/>
          </a:xfrm>
          <a:prstGeom prst="rect">
            <a:avLst/>
          </a:prstGeom>
        </p:spPr>
      </p:pic>
      <p:pic>
        <p:nvPicPr>
          <p:cNvPr id="7" name="Grafik 6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8C9AE92B-D9AC-78A6-7159-AA03B4D8BA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23" t="11198" r="5733" b="30573"/>
          <a:stretch/>
        </p:blipFill>
        <p:spPr>
          <a:xfrm>
            <a:off x="497210" y="3839527"/>
            <a:ext cx="5850355" cy="252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13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11</cp:revision>
  <dcterms:created xsi:type="dcterms:W3CDTF">2023-04-20T05:11:32Z</dcterms:created>
  <dcterms:modified xsi:type="dcterms:W3CDTF">2024-11-11T15:10:57Z</dcterms:modified>
</cp:coreProperties>
</file>