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6858000" cy="59039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9" userDrawn="1">
          <p15:clr>
            <a:srgbClr val="A4A3A4"/>
          </p15:clr>
        </p15:guide>
        <p15:guide id="2" pos="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6327"/>
  </p:normalViewPr>
  <p:slideViewPr>
    <p:cSldViewPr snapToGrid="0" showGuides="1">
      <p:cViewPr>
        <p:scale>
          <a:sx n="141" d="100"/>
          <a:sy n="141" d="100"/>
        </p:scale>
        <p:origin x="2248" y="120"/>
      </p:cViewPr>
      <p:guideLst>
        <p:guide orient="horz" pos="1879"/>
        <p:guide pos="2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66220"/>
            <a:ext cx="5829300" cy="205543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100921"/>
            <a:ext cx="5143500" cy="142541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78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76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14329"/>
            <a:ext cx="1478756" cy="500329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14329"/>
            <a:ext cx="4350544" cy="500329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495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434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471880"/>
            <a:ext cx="5915025" cy="245586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950977"/>
            <a:ext cx="5915025" cy="129148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90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189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14330"/>
            <a:ext cx="5915025" cy="114115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447279"/>
            <a:ext cx="2901255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156568"/>
            <a:ext cx="2901255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447279"/>
            <a:ext cx="2915543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156568"/>
            <a:ext cx="2915543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577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801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743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850055"/>
            <a:ext cx="3471863" cy="419560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53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850055"/>
            <a:ext cx="3471863" cy="419560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96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14330"/>
            <a:ext cx="5915025" cy="114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71643"/>
            <a:ext cx="5915025" cy="3745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5472054"/>
            <a:ext cx="2314575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78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0790C84A-2711-88EB-6594-E6E8F478F798}"/>
              </a:ext>
            </a:extLst>
          </p:cNvPr>
          <p:cNvSpPr txBox="1"/>
          <p:nvPr/>
        </p:nvSpPr>
        <p:spPr>
          <a:xfrm>
            <a:off x="2744546" y="1883306"/>
            <a:ext cx="3909174" cy="307777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Besuchen Sie uns in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Halle X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 descr="Ein Bild, das Schrift, Text, Grafiken, Grafikdesign enthält.&#10;&#10;Automatisch generierte Beschreibung">
            <a:extLst>
              <a:ext uri="{FF2B5EF4-FFF2-40B4-BE49-F238E27FC236}">
                <a16:creationId xmlns:a16="http://schemas.microsoft.com/office/drawing/2014/main" id="{63E54248-93C1-F73B-A52C-CD16BA9544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329"/>
          <a:stretch/>
        </p:blipFill>
        <p:spPr>
          <a:xfrm>
            <a:off x="409482" y="403072"/>
            <a:ext cx="2011051" cy="2011051"/>
          </a:xfrm>
          <a:prstGeom prst="rect">
            <a:avLst/>
          </a:prstGeom>
        </p:spPr>
      </p:pic>
      <p:pic>
        <p:nvPicPr>
          <p:cNvPr id="8" name="Grafik 7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26B1F46B-5052-C253-C32D-E8D9B35D1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567" y="422736"/>
            <a:ext cx="3894495" cy="1395918"/>
          </a:xfrm>
          <a:prstGeom prst="rect">
            <a:avLst/>
          </a:prstGeom>
        </p:spPr>
      </p:pic>
      <p:pic>
        <p:nvPicPr>
          <p:cNvPr id="10" name="Grafik 9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781E6A0D-54B1-61C2-C14A-A886CC649C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23" t="11198" r="5733" b="30573"/>
          <a:stretch/>
        </p:blipFill>
        <p:spPr>
          <a:xfrm>
            <a:off x="409479" y="2838620"/>
            <a:ext cx="6116074" cy="264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0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9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11</cp:revision>
  <dcterms:created xsi:type="dcterms:W3CDTF">2023-04-20T06:00:04Z</dcterms:created>
  <dcterms:modified xsi:type="dcterms:W3CDTF">2024-11-11T14:55:15Z</dcterms:modified>
</cp:coreProperties>
</file>